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283" r:id="rId14"/>
    <p:sldId id="311" r:id="rId15"/>
    <p:sldId id="298" r:id="rId16"/>
    <p:sldId id="299" r:id="rId17"/>
    <p:sldId id="313" r:id="rId18"/>
    <p:sldId id="315" r:id="rId19"/>
    <p:sldId id="307" r:id="rId20"/>
    <p:sldId id="300" r:id="rId21"/>
    <p:sldId id="326" r:id="rId22"/>
    <p:sldId id="329" r:id="rId23"/>
    <p:sldId id="331" r:id="rId24"/>
    <p:sldId id="332" r:id="rId25"/>
    <p:sldId id="333" r:id="rId26"/>
    <p:sldId id="334" r:id="rId27"/>
    <p:sldId id="335" r:id="rId28"/>
    <p:sldId id="325" r:id="rId29"/>
    <p:sldId id="346" r:id="rId30"/>
    <p:sldId id="343" r:id="rId31"/>
    <p:sldId id="344" r:id="rId32"/>
    <p:sldId id="348" r:id="rId33"/>
    <p:sldId id="349" r:id="rId34"/>
    <p:sldId id="264" r:id="rId35"/>
    <p:sldId id="328" r:id="rId36"/>
    <p:sldId id="318" r:id="rId37"/>
    <p:sldId id="323" r:id="rId38"/>
    <p:sldId id="321" r:id="rId39"/>
    <p:sldId id="316" r:id="rId40"/>
    <p:sldId id="317" r:id="rId41"/>
    <p:sldId id="306" r:id="rId42"/>
    <p:sldId id="303" r:id="rId43"/>
    <p:sldId id="282" r:id="rId44"/>
    <p:sldId id="339" r:id="rId45"/>
    <p:sldId id="340" r:id="rId46"/>
    <p:sldId id="338" r:id="rId47"/>
    <p:sldId id="341" r:id="rId48"/>
    <p:sldId id="342" r:id="rId49"/>
    <p:sldId id="294" r:id="rId50"/>
    <p:sldId id="297" r:id="rId51"/>
    <p:sldId id="288" r:id="rId52"/>
    <p:sldId id="284" r:id="rId53"/>
    <p:sldId id="292" r:id="rId54"/>
    <p:sldId id="293" r:id="rId55"/>
    <p:sldId id="291" r:id="rId56"/>
    <p:sldId id="287" r:id="rId57"/>
    <p:sldId id="286" r:id="rId58"/>
    <p:sldId id="285" r:id="rId59"/>
    <p:sldId id="274" r:id="rId60"/>
    <p:sldId id="270" r:id="rId61"/>
    <p:sldId id="266" r:id="rId62"/>
    <p:sldId id="262" r:id="rId63"/>
    <p:sldId id="257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886714"/>
    <a:srgbClr val="2B3641"/>
    <a:srgbClr val="2D3844"/>
    <a:srgbClr val="6197D8"/>
    <a:srgbClr val="5D5344"/>
    <a:srgbClr val="790AFB"/>
    <a:srgbClr val="9483C3"/>
    <a:srgbClr val="CDC7B6"/>
    <a:srgbClr val="450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60"/>
  </p:normalViewPr>
  <p:slideViewPr>
    <p:cSldViewPr snapToGrid="0">
      <p:cViewPr>
        <p:scale>
          <a:sx n="75" d="100"/>
          <a:sy n="75" d="100"/>
        </p:scale>
        <p:origin x="100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5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0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4E65-E5B2-90C0-793E-F987152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93DCC9-89D3-B1D5-EF9B-91C96CB6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E582B-4BFF-60AA-3B76-E0A6A76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E5205-0FC5-E750-7570-66169B689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4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4.png"/><Relationship Id="rId12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조율의 서를 설정 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340794-7055-8215-F0F0-168D7428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93" y="3376719"/>
            <a:ext cx="3565174" cy="30680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8" y="4742976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7" y="4742976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266699" y="4304457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2454690" y="4794888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837850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3297579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6F1D02-5922-13D2-534E-9BD13B0C22C0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4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45566"/>
              </p:ext>
            </p:extLst>
          </p:nvPr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경고 단색으로 채워진">
            <a:extLst>
              <a:ext uri="{FF2B5EF4-FFF2-40B4-BE49-F238E27FC236}">
                <a16:creationId xmlns:a16="http://schemas.microsoft.com/office/drawing/2014/main" id="{A8E0C339-127B-DD2A-188A-8A9EC7AD0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2345" y="119920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래픽 1" descr="경고 단색으로 채워진">
            <a:extLst>
              <a:ext uri="{FF2B5EF4-FFF2-40B4-BE49-F238E27FC236}">
                <a16:creationId xmlns:a16="http://schemas.microsoft.com/office/drawing/2014/main" id="{4E50B6C1-460B-6BB7-47A5-94105A5C5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5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  <p:pic>
        <p:nvPicPr>
          <p:cNvPr id="3" name="그래픽 2" descr="경고 단색으로 채워진">
            <a:extLst>
              <a:ext uri="{FF2B5EF4-FFF2-40B4-BE49-F238E27FC236}">
                <a16:creationId xmlns:a16="http://schemas.microsoft.com/office/drawing/2014/main" id="{1C4B4696-B58D-281F-7DA4-C4ED5F57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D9C47-0C04-C2D3-1A25-F5CF8E950503}"/>
              </a:ext>
            </a:extLst>
          </p:cNvPr>
          <p:cNvSpPr txBox="1"/>
          <p:nvPr/>
        </p:nvSpPr>
        <p:spPr>
          <a:xfrm>
            <a:off x="266699" y="1465803"/>
            <a:ext cx="11305541" cy="5184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매칭되지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289D0C-2709-0A7C-8326-5AE7DF63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97155"/>
              </p:ext>
            </p:extLst>
          </p:nvPr>
        </p:nvGraphicFramePr>
        <p:xfrm>
          <a:off x="828040" y="3908583"/>
          <a:ext cx="669036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8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C18D41-5710-E2E4-8239-46C25D486851}"/>
              </a:ext>
            </a:extLst>
          </p:cNvPr>
          <p:cNvSpPr/>
          <p:nvPr/>
        </p:nvSpPr>
        <p:spPr>
          <a:xfrm>
            <a:off x="1117342" y="4776120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4998F-089B-5CE2-AA95-55ADE7B90A9F}"/>
              </a:ext>
            </a:extLst>
          </p:cNvPr>
          <p:cNvSpPr/>
          <p:nvPr/>
        </p:nvSpPr>
        <p:spPr>
          <a:xfrm>
            <a:off x="1117342" y="283884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CC79CB-E1EA-E68D-8056-3CD3D1DE5AAB}"/>
              </a:ext>
            </a:extLst>
          </p:cNvPr>
          <p:cNvSpPr/>
          <p:nvPr/>
        </p:nvSpPr>
        <p:spPr>
          <a:xfrm>
            <a:off x="8746153" y="5176225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E0CB7-6689-B9F4-E42A-A8EC8555E1E6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8167614" y="3691602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F2E7225-95CE-374E-B27F-4466AF0283D7}"/>
              </a:ext>
            </a:extLst>
          </p:cNvPr>
          <p:cNvSpPr/>
          <p:nvPr/>
        </p:nvSpPr>
        <p:spPr>
          <a:xfrm>
            <a:off x="8746158" y="207593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5E330E-AB0F-2E20-61E6-6D85B1C180B8}"/>
              </a:ext>
            </a:extLst>
          </p:cNvPr>
          <p:cNvSpPr/>
          <p:nvPr/>
        </p:nvSpPr>
        <p:spPr>
          <a:xfrm>
            <a:off x="8746155" y="23336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26751E9-58B2-B8CD-1A12-B512D6CFDDEE}"/>
              </a:ext>
            </a:extLst>
          </p:cNvPr>
          <p:cNvCxnSpPr>
            <a:cxnSpLocks/>
            <a:stCxn id="18" idx="1"/>
            <a:endCxn id="29" idx="0"/>
          </p:cNvCxnSpPr>
          <p:nvPr/>
        </p:nvCxnSpPr>
        <p:spPr>
          <a:xfrm rot="10800000" flipV="1">
            <a:off x="7301411" y="2533699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B5D22D0-6A61-C1E6-DB5F-510F7AD9A2DC}"/>
              </a:ext>
            </a:extLst>
          </p:cNvPr>
          <p:cNvSpPr/>
          <p:nvPr/>
        </p:nvSpPr>
        <p:spPr>
          <a:xfrm>
            <a:off x="8746163" y="323895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807EF6-8B19-B557-353A-DBB4D0A1F9E7}"/>
              </a:ext>
            </a:extLst>
          </p:cNvPr>
          <p:cNvSpPr/>
          <p:nvPr/>
        </p:nvSpPr>
        <p:spPr>
          <a:xfrm>
            <a:off x="8746160" y="349666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CF3E3-BF79-122C-250B-1BA40151EA9C}"/>
              </a:ext>
            </a:extLst>
          </p:cNvPr>
          <p:cNvSpPr/>
          <p:nvPr/>
        </p:nvSpPr>
        <p:spPr>
          <a:xfrm>
            <a:off x="8746157" y="136581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5DCBBB-DD2C-C536-C82D-EA0BB9B48EDD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9612361" y="1765924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111656-B14E-C7D8-AE9E-9AC3BE897D7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9612361" y="2981240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09835D-0867-3E29-B3A3-22CE2E3C4361}"/>
              </a:ext>
            </a:extLst>
          </p:cNvPr>
          <p:cNvSpPr/>
          <p:nvPr/>
        </p:nvSpPr>
        <p:spPr>
          <a:xfrm>
            <a:off x="6435206" y="349154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413A5F-AFE6-EFC0-865B-DBE727B420D0}"/>
              </a:ext>
            </a:extLst>
          </p:cNvPr>
          <p:cNvSpPr/>
          <p:nvPr/>
        </p:nvSpPr>
        <p:spPr>
          <a:xfrm>
            <a:off x="8167614" y="344386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BD65A6-46F5-63AB-5677-28B9A0C442B7}"/>
              </a:ext>
            </a:extLst>
          </p:cNvPr>
          <p:cNvSpPr/>
          <p:nvPr/>
        </p:nvSpPr>
        <p:spPr>
          <a:xfrm>
            <a:off x="8167614" y="23001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91CDA-07D6-1DD3-EE09-AE731EA2562B}"/>
              </a:ext>
            </a:extLst>
          </p:cNvPr>
          <p:cNvSpPr/>
          <p:nvPr/>
        </p:nvSpPr>
        <p:spPr>
          <a:xfrm>
            <a:off x="9697705" y="299121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55050F-F040-ADFD-5ACC-1F8BD096FD72}"/>
              </a:ext>
            </a:extLst>
          </p:cNvPr>
          <p:cNvSpPr/>
          <p:nvPr/>
        </p:nvSpPr>
        <p:spPr>
          <a:xfrm>
            <a:off x="9697705" y="411091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20BDC1-0F49-829D-3427-5EF7FA1C0216}"/>
              </a:ext>
            </a:extLst>
          </p:cNvPr>
          <p:cNvSpPr/>
          <p:nvPr/>
        </p:nvSpPr>
        <p:spPr>
          <a:xfrm>
            <a:off x="8746153" y="4454266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78F13E-591B-9BF6-DDC6-412049A5021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9612357" y="4144254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A98DCE-C7D4-ACA1-F7F7-6067273E84B7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 flipH="1">
            <a:off x="9612356" y="4854371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DD5380-9146-FB51-C5E0-B97ACDFFAF91}"/>
              </a:ext>
            </a:extLst>
          </p:cNvPr>
          <p:cNvSpPr/>
          <p:nvPr/>
        </p:nvSpPr>
        <p:spPr>
          <a:xfrm>
            <a:off x="1117342" y="3481573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4728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006444" y="346994"/>
            <a:ext cx="3994139" cy="5853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079C7-8768-4B3B-A250-12682F6A7FA0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3E47-B69D-F3B2-9F71-3DF43447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4CFA75B-002C-A852-0534-84AF6C4F681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92EC75-BE0A-C66C-42A0-B664EF3093A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B7A335-4C5E-24DA-E4B5-BAD24AA1FC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4077E-1565-2E0E-3E3B-C07F4DA674E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31C7B-1715-7685-018B-FE3301100F5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A6CBBCB-6C17-0D65-F45F-40DDFEE4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46729-C48A-17A2-5D94-7FE5DAF38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FD443F6-14A5-1B15-1B88-513AA12845D0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9513A88-B075-BC6D-D26F-E621D89B1FA8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6E832-AFE0-2C2F-9865-C77E8264FED2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028A6FE4-D0A8-75D6-8958-C1F7A138924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4C5FBC-58AF-61E3-5F98-387134F8BA83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F412F9B7-4CF7-5BFB-EACF-F6E70D94749A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F1925B-E8A9-B19B-4B39-7A12EC621B16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3ED80162-F36D-4DDC-ABDD-82B159DC0755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E6F5FA-F51D-1F45-E93C-ADFC6E7D606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ADDFA251-82CB-572D-753F-33BF93ACCF3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78D45A-0D77-66A5-A81A-8E4898CBA3FF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2A6484-0C98-1523-ABBE-D72B051D363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F279B1-59FA-B4B5-BE56-476F5FBB7368}"/>
              </a:ext>
            </a:extLst>
          </p:cNvPr>
          <p:cNvSpPr txBox="1"/>
          <p:nvPr/>
        </p:nvSpPr>
        <p:spPr>
          <a:xfrm>
            <a:off x="266699" y="3192516"/>
            <a:ext cx="6510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일종의 로비 공간으로 작은 면적이며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특별히 이동 할 이유도 이동 할 곳도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E873C3-9C50-FC0C-3E0B-82DED0B3343B}"/>
              </a:ext>
            </a:extLst>
          </p:cNvPr>
          <p:cNvSpPr/>
          <p:nvPr/>
        </p:nvSpPr>
        <p:spPr>
          <a:xfrm>
            <a:off x="7094483" y="3271184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C1DE0E-59F0-672D-6F2A-36AE3B8FB18E}"/>
              </a:ext>
            </a:extLst>
          </p:cNvPr>
          <p:cNvSpPr/>
          <p:nvPr/>
        </p:nvSpPr>
        <p:spPr>
          <a:xfrm>
            <a:off x="7094484" y="3271185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ABA11-8C99-8136-2151-99507DA2CF52}"/>
              </a:ext>
            </a:extLst>
          </p:cNvPr>
          <p:cNvSpPr txBox="1"/>
          <p:nvPr/>
        </p:nvSpPr>
        <p:spPr>
          <a:xfrm>
            <a:off x="7094484" y="3274847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24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486C0376-2396-A967-355A-78581BB7A277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1C887A3A-55BA-A89C-A72B-D2FF22A9C7EA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69EB71B-81D6-BB9F-3992-1B1BCC6BDB9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5AC47-7FC1-A3E8-CE8A-5BDC3B7FFA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9A7FE435-05E7-9482-A7AD-BEFD2987BAE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0FE04D-8E98-5EE4-A252-98ADEA960D8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E679793E-792E-1A9C-F5A3-475F56463CA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7EF94-68B4-27D2-FAAD-CCB44C5AA570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BB15503-9F67-960A-BDDB-83C43EDC615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3BD4BA-0CD7-F7F9-B396-E244F72B90D5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DF991B1-DCA8-58BA-A93F-8DCAAA296900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E98DBA-7681-389F-AEDF-521800B6E03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6CE1A7-9864-4201-E37E-646551A9483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5067299" y="3203976"/>
            <a:ext cx="700563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각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37C064-18EC-73D1-173A-53F481FC616E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AE9526-478F-94C6-0662-814A264AAB2F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BFFDBB-3F52-3DC0-E7B5-2A0C5E4F701E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10D0CB47-CD63-5933-C2F9-1D6D3397A06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25C7D779-2470-3E1A-EFEE-4A453DA024D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EB805B3-126F-1BE7-87B3-9CB041326CF3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4AD08-2E44-7C6C-2D40-75B0F98FA355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0963B1A-8EBB-DF6B-2A24-7F6FAEA3359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75350-A236-72A6-9630-C5CC96F48F2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26707E2A-1AA6-9E91-5B51-D363028B3265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4CB986-C881-B3A7-A6F2-384A257B16A7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BE5DC2E6-25E9-E878-A03C-209CC8C444C8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0445A3-9113-1257-A0D9-B2999524D2E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C27D0640-EAE6-01A6-1E59-071F20C3574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142F25-C0F3-BE2F-98BE-8E41384F954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1CD39A-3667-E0EC-DEFF-D213E642F5A1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5067299" y="321241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특수 효과를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투표가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플레이어 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 선택 할 수 없는 특수 효과도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남은 특수 효과중에서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BCF7E598-D451-DDA7-FBE8-C4D611810F1F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1AC95A1-0216-34FE-DD7B-8BAE634FA667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E702717-1D8C-634D-8508-642F0CC6A83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0C6B8-D49C-51D1-35D7-260D4A920D9E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D85F20C-B74B-449B-5208-B387C7317F1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7C850-25B7-AF80-1CDC-5AAF0017DF4B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B9E0C1C4-8016-63BC-E2CC-12E456AC0F86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9ECE5C-F326-1556-C22B-9C2F8274F73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908CC144-C656-A683-6DCE-6629B994ADD9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922E75-4E95-BDA4-05FA-FE92387CACC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BFAE249-F5D7-B856-2486-701937E7DF1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33B8F4-BE94-5157-E191-14326AA316E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2DC900-60FA-E40F-8AEC-8D2874B401B0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콘텐츠 시작 한 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9A8A08-0338-3AA1-2E51-FD4874E5CBD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87CB8-B2A4-A990-E8A1-FF95785D18F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5067299" y="3211988"/>
            <a:ext cx="673862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 선택되어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콘텐츠 진행률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파티의 점수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9EC90FC0-452E-93E0-84DB-BB61016D98A0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54CD96D-7D07-5855-04A2-5EFA2D535006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DBBEE57-BE4F-0570-456A-640116DCA951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F2D74-1FAE-FC43-B708-24E0DEC755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7633AF1-5F22-3A10-EC0D-4BA6FA68A63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8E2207-163B-E504-C82B-F008BFB7FD7C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1A455911-A718-D17D-A01D-0F6D29C33E4B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4B2BD-0028-B09C-13F0-AEB1154C0935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A00C9704-C1D6-F1F1-EAEB-4477B42FC52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716C68-AAB5-96B7-7508-D8B9236E426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9F99BE42-B3D8-CA4A-92F4-9073CBC21FBB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CFBAB3-51E9-02C2-0A73-3750C02F596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278B13-29C5-8D9D-3F1A-E85CE848256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라운드의 목표를 달성하면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파티가 라운드를 진행중인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종료를 기다립니다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6892855-E932-BDB8-2F5D-C655CA30CA75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600BF4C-9086-4A6B-9E63-CF8DB3CCDC3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11FCAAD-B053-C3B5-63BB-465A401947F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B617F-960E-9D74-6C90-F72A925DE4A1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D32E5D6D-C685-465C-C4FD-B1985B5435F3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63356-FE58-FF37-3F08-1CCDF387EB71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45F80944-CCAB-D209-7564-10585D9B87FD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D95567-19E5-CF76-82D6-76F1BCFC7612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6F3D39E-26A0-D208-4067-FA071BF5CEB3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CE1204-D41B-9D57-6A22-98734B4F74AF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69B1D6B6-81E4-F47E-3531-5FB2D84F392D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995DC0-7EF7-CBA7-BA3F-8DF8EF6DE9F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FE49DC-A9F4-5007-997D-0147140ACDA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라운드 결과 보여주는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라운드가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달성한 파티가 해당 라운드를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02549"/>
              </p:ext>
            </p:extLst>
          </p:nvPr>
        </p:nvGraphicFramePr>
        <p:xfrm>
          <a:off x="5437992" y="5129040"/>
          <a:ext cx="648730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96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781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89649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CD880C0-8424-E9A0-99F5-55C93F79DFD1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81C1AE86-46B7-E83D-D064-1D43A7A182AF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A4D0C05-7F4C-B83A-54BB-148E318C6654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E8191-A891-CB94-B896-7C48239143BC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82EE1538-E51B-2FFA-3374-9E61724C18D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B7FCC9-A3DE-E4A2-1C52-19DCF554D392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2A02EB8-FA91-B402-64C8-16725C92CA0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8AC683-3575-BDD6-8014-8FC24C0CC38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9D9B5FF-6190-71D3-FB8C-7DEA841F892C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BB5C8-EE6D-8D37-1495-493602DC21F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4715AC73-78F1-894D-BF0E-5165DEA4644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71D86C-6D19-8406-3267-927498CE631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DF8D1-52EC-523A-4942-81D043C03923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</a:t>
            </a:r>
            <a:r>
              <a:rPr lang="ko-KR" altLang="en-US" dirty="0" err="1"/>
              <a:t>비브린</a:t>
            </a:r>
            <a:r>
              <a:rPr lang="ko-KR" altLang="en-US" dirty="0"/>
              <a:t> 큐브 결과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0"/>
          </p:cNvCxnSpPr>
          <p:nvPr/>
        </p:nvCxnSpPr>
        <p:spPr>
          <a:xfrm rot="10800000" flipV="1">
            <a:off x="2751319" y="4787848"/>
            <a:ext cx="1254855" cy="124407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1885114" y="6031922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40E38CF-D9A2-781E-A82B-0ECEFABC8070}"/>
              </a:ext>
            </a:extLst>
          </p:cNvPr>
          <p:cNvCxnSpPr>
            <a:cxnSpLocks/>
            <a:stCxn id="60" idx="2"/>
            <a:endCxn id="62" idx="3"/>
          </p:cNvCxnSpPr>
          <p:nvPr/>
        </p:nvCxnSpPr>
        <p:spPr>
          <a:xfrm rot="5400000">
            <a:off x="4069640" y="5435758"/>
            <a:ext cx="344100" cy="124833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B2CD180-41A5-3BDF-B224-1EC20BEAF58B}"/>
              </a:ext>
            </a:extLst>
          </p:cNvPr>
          <p:cNvCxnSpPr>
            <a:cxnSpLocks/>
            <a:stCxn id="35" idx="3"/>
            <a:endCxn id="92" idx="1"/>
          </p:cNvCxnSpPr>
          <p:nvPr/>
        </p:nvCxnSpPr>
        <p:spPr>
          <a:xfrm flipV="1">
            <a:off x="4882206" y="3553668"/>
            <a:ext cx="3949963" cy="630792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4203150"/>
            <a:ext cx="1974677" cy="1120257"/>
          </a:xfrm>
          <a:prstGeom prst="bentConnector2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1" y="41574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44725" y="1346030"/>
            <a:ext cx="5007546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974170" y="1340755"/>
            <a:ext cx="3596929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C7CAA6C-B31B-9081-6A40-81A43C8BADE8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F849FFAD-2C1E-3B32-B65E-FFB0D311017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C2A99-D3AD-8A85-F04A-4A5EFE03C794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E47A8FF-5938-F10D-0D19-32EC7D9DB262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D21A30D-E5DF-080B-4B7F-43484725DC3A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0F14DBE-2D0A-96E8-4ADE-8FFC4F7536D6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0973249-A42D-28EC-5200-E086BC7620DA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F08D2-0856-775A-5C6F-BF97B7678F97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18B6E-5B41-85AA-25AB-EF76530B670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670BB-29EA-B0EB-0C78-D081759ED86E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5767B-559A-29B4-EE59-0C32755A40A5}"/>
              </a:ext>
            </a:extLst>
          </p:cNvPr>
          <p:cNvSpPr txBox="1"/>
          <p:nvPr/>
        </p:nvSpPr>
        <p:spPr>
          <a:xfrm>
            <a:off x="9203998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9648700-8D8B-49D3-B6D9-F7FD9E413E82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B2E5B939-280B-46FD-AAF7-82BDB706C817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D80D725-DA42-4503-8917-412086CEEBA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241DE43E-ACB8-4AD6-9196-55979599383C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6F24497-C602-4E11-AE3F-448EC31DB7A8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696049C-979A-4AE6-971A-E4C5B94343A7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8224DD-D034-4526-892A-C86D3CBCEACC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4D87F-FC2C-4D63-A3C0-E11343FC96BE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281D-A8A4-4450-8F52-B3BC13376BFE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699" y="1465803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465803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D5F4B-624C-2B80-E06C-9C23E01BE78E}"/>
              </a:ext>
            </a:extLst>
          </p:cNvPr>
          <p:cNvSpPr txBox="1"/>
          <p:nvPr/>
        </p:nvSpPr>
        <p:spPr>
          <a:xfrm>
            <a:off x="266699" y="1465803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조건에 맞춰 등장하는 콘텐츠들의 보정이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하드 난이도가 있는 콘텐츠는 하드 난이도만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40522"/>
              </p:ext>
            </p:extLst>
          </p:nvPr>
        </p:nvGraphicFramePr>
        <p:xfrm>
          <a:off x="815912" y="2718880"/>
          <a:ext cx="8365121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90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5905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사용이 불가능합니다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루가루의 붉은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붉은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갑옷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28880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75206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2434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0979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699" y="1465803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-293" y="1943920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C5C178-3FC2-4D78-AACE-50A428C82ED9}"/>
              </a:ext>
            </a:extLst>
          </p:cNvPr>
          <p:cNvSpPr>
            <a:spLocks noChangeAspect="1"/>
          </p:cNvSpPr>
          <p:nvPr/>
        </p:nvSpPr>
        <p:spPr>
          <a:xfrm>
            <a:off x="2645571" y="1101826"/>
            <a:ext cx="5810249" cy="4330494"/>
          </a:xfrm>
          <a:prstGeom prst="roundRect">
            <a:avLst>
              <a:gd name="adj" fmla="val 0"/>
            </a:avLst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103" y="524226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2715490" y="5525973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2702966" y="5207270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4976379" y="5518352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59978A1-2D62-40E0-AE87-46D3BD84644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0"/>
          <a:stretch/>
        </p:blipFill>
        <p:spPr>
          <a:xfrm>
            <a:off x="4416525" y="100335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신청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818" y="4449340"/>
            <a:ext cx="1123418" cy="2439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" y="342900"/>
            <a:ext cx="5319223" cy="2990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물건입니다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795274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천칭을 적용하지 않거나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7720</TotalTime>
  <Words>3271</Words>
  <Application>Microsoft Office PowerPoint</Application>
  <PresentationFormat>와이드스크린</PresentationFormat>
  <Paragraphs>599</Paragraphs>
  <Slides>63</Slides>
  <Notes>25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526</cp:revision>
  <dcterms:created xsi:type="dcterms:W3CDTF">2024-10-29T05:59:45Z</dcterms:created>
  <dcterms:modified xsi:type="dcterms:W3CDTF">2024-11-14T10:05:35Z</dcterms:modified>
</cp:coreProperties>
</file>